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1B75D-3BAD-FE30-1669-8A65EAF73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50E2C8-F845-5C6F-6394-77E9F6CE1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E6AA85-09F8-7ED5-9DE6-EC2D5FF9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6AA27-D1F2-37C2-5B48-EE16D1A4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553B3-3229-2E66-D5C2-6A296812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790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35320-09A0-374B-F863-F368CE7E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071B19-DCDB-2261-4115-93D391911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D1DAE1-100B-329D-CA3D-C6CF3DDE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241163-A1D9-3810-D2BE-B9770762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857BB-63DF-4BBE-71FB-8AA1B730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398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8D1C34-CE14-2052-09CA-2A11BA11A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43A45-C75B-02E1-E709-C1FB35A19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0FFD7-115D-2544-298A-BCF063E2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7F92BC-BA7F-7E69-2C50-D0DAB1131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69857-9408-B597-9F61-E5B05D7CE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3834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FAF50-BF12-2603-FA61-EF1D07F6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5F1C74-13A2-1104-9A23-1ADD79F33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F536F-4E17-2FF7-60C5-8268E2F5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EA135-7243-E705-EA30-4967FC00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65F861-44E9-0969-1C62-572F5A8F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7064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FEFA2-EA71-D536-4F43-2BE9F35CC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68E69A-9C56-E25A-EBC5-4B40B631A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0CD596-4100-1320-61D6-8C8ABED2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9C4B3-6772-6F30-AE9F-7C41B625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BD4B02-C12C-0BBE-4EF1-5615734A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21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114ED-0FBD-1DC4-D102-2BEBD82B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FA8DC0-BA4F-E56F-C277-4836AFE1E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ACAD1C-307F-BE90-692A-60244ECD6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D0F985-09EB-76B9-7D05-2B34F2C8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72B3AE-3D07-2AE2-59C1-F27EA5B7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283897-1D3A-0A7E-FDD3-ED79B29C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8586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FFBB8-1396-FF1B-40C6-1BD38052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32F770-E211-DBBF-AB64-EA1C01E3E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858D13-A0AD-3037-55C5-91E74BDEE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3B4D09-A435-6306-C344-728FE1964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DF521-4A6E-0689-0F9A-68AFDD9C5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AB5A99-664A-A5A3-C065-F871E343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395EEE-362F-7391-1200-AEDBF846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63F3B6-03BE-978C-23D0-40AB1AB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237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FF497-683A-8C43-F267-693C0FD2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A3A7CA-B14C-3207-67D0-5EAD7389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01B7A3-B072-7840-5ECA-74197F7F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9C9B1C-01D6-FFA0-8074-E0B526CB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8949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F77719-9FD6-25C5-8EA5-AA2DB26D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C1010B-C49B-0C4E-0CB1-2B6D4FB3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4C39F2-74CC-2EEB-2041-2F1BA8D3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494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31AF8-2853-AFB3-B2A1-C7340E57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2DEAF-07A0-FBE1-BA4D-DE31D5A51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7FC58C-AEBD-7252-6BEB-FAD8D4327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D9F750-CBCE-1875-4F8E-7DCA3B68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F92167-C5C4-F0CB-C180-5D87987C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3B726C-B530-1A6B-B87A-023F49D5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194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5EBA6-941D-8B11-F43E-202D3CF75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A6461B-7AB8-BC16-2F5E-5CE4E39B1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90276A-046A-F4E8-B214-8C9CD8EB0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CB20B9-2EC6-4E75-E42E-57727B74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3D73EA-2876-432B-914F-2FDEEFED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2F6A07-F70E-B4B3-BFF5-D0189AC3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4513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A7CB5E-12AC-8734-978B-3526B9E5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FBECAD-FDBF-6EC9-689F-EF64D19E9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0D5F34-5C00-ED1B-40BD-E01987ED0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6C00-A636-42A8-8F32-0F07F48DA7ED}" type="datetimeFigureOut">
              <a:rPr lang="es-SV" smtClean="0"/>
              <a:t>26/10/2023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5349FE-9229-4E30-233A-425952FBE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ACFED3-DA09-F143-1F7B-B0315EF81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ED5C-8B90-432D-A892-9E3CA31A5E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326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9AB74D5-AF11-9E7C-C5CE-059C45CB906D}"/>
              </a:ext>
            </a:extLst>
          </p:cNvPr>
          <p:cNvSpPr txBox="1"/>
          <p:nvPr/>
        </p:nvSpPr>
        <p:spPr>
          <a:xfrm>
            <a:off x="136479" y="698819"/>
            <a:ext cx="721966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SV" b="1" dirty="0"/>
              <a:t>Conceptos de movimiento. Desplazamiento, velocidad y aceleración.</a:t>
            </a:r>
            <a:endParaRPr lang="es-S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B71971-8056-0BDA-1CBE-5B5395E2499D}"/>
              </a:ext>
            </a:extLst>
          </p:cNvPr>
          <p:cNvSpPr txBox="1"/>
          <p:nvPr/>
        </p:nvSpPr>
        <p:spPr>
          <a:xfrm>
            <a:off x="597089" y="1057191"/>
            <a:ext cx="278755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Posición de una partícula.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F1D57E7-F811-15FD-9B7E-74AF9EC62F3C}"/>
              </a:ext>
            </a:extLst>
          </p:cNvPr>
          <p:cNvSpPr txBox="1"/>
          <p:nvPr/>
        </p:nvSpPr>
        <p:spPr>
          <a:xfrm>
            <a:off x="597089" y="1432743"/>
            <a:ext cx="1063501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poder definir la posición de una partícula, se requiere saber desde que punto en el espacio se van a realizar las mediciones. A este punto le llamaremos “Marco de Referencia”.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68FC34D-5F64-BFCA-0CFE-23187E2B8F9F}"/>
              </a:ext>
            </a:extLst>
          </p:cNvPr>
          <p:cNvSpPr txBox="1"/>
          <p:nvPr/>
        </p:nvSpPr>
        <p:spPr>
          <a:xfrm>
            <a:off x="597088" y="2186400"/>
            <a:ext cx="10635017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Vamos a pensar que esos marcos de referencia son puntos en el espacio que no se mueven, o que si lo hacen tienen una velocidad constante. A esos marcos de referencia les llamaremos “Marcos de Referencia Inerciales”.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28736C4E-E90F-65C1-54AD-63C17021F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24" y="2858315"/>
            <a:ext cx="2710220" cy="388291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F9ABA90D-AFE6-D073-4901-C8C3AE2FF23D}"/>
              </a:ext>
            </a:extLst>
          </p:cNvPr>
          <p:cNvSpPr txBox="1"/>
          <p:nvPr/>
        </p:nvSpPr>
        <p:spPr>
          <a:xfrm>
            <a:off x="3461980" y="3304101"/>
            <a:ext cx="6200635" cy="2833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ejemplo, si pensamos en una partícula P y queremos conocer la posición, todo depende del marco de referencia. Si se mide desde el centro del sistema de coordenadas geográficas de color negro, diremos que la partícula está a 30 metros al sur. Pero si alguien realiza la medición desde el centro del sistema geográfico de color naranja, diremos que se encuentra a 50 metros hacia el norte.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 comprueba que, aunque la posición sea la misma, el resultado dependerá del marco de referencia.</a:t>
            </a:r>
          </a:p>
        </p:txBody>
      </p:sp>
    </p:spTree>
    <p:extLst>
      <p:ext uri="{BB962C8B-B14F-4D97-AF65-F5344CB8AC3E}">
        <p14:creationId xmlns:p14="http://schemas.microsoft.com/office/powerpoint/2010/main" val="300105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3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0FA0DEC-1077-7689-BC8A-DFE382AF0420}"/>
              </a:ext>
            </a:extLst>
          </p:cNvPr>
          <p:cNvSpPr txBox="1"/>
          <p:nvPr/>
        </p:nvSpPr>
        <p:spPr>
          <a:xfrm>
            <a:off x="327546" y="596970"/>
            <a:ext cx="618925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una dimensión: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8C055D6-B205-2DD7-1CB1-D9C4F071B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46" y="1084765"/>
            <a:ext cx="6509982" cy="1808559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7247928-9842-E993-006E-85FC64E48036}"/>
              </a:ext>
            </a:extLst>
          </p:cNvPr>
          <p:cNvSpPr txBox="1"/>
          <p:nvPr/>
        </p:nvSpPr>
        <p:spPr>
          <a:xfrm>
            <a:off x="201304" y="3005567"/>
            <a:ext cx="11658599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Entonces: x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s-SV" sz="1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representan la posición de la partícula en tres momentos diferentes (t), respecto al marco de referencia ubicado en el punto 0.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DB973F5-624E-009F-99EA-50CE98C24036}"/>
              </a:ext>
            </a:extLst>
          </p:cNvPr>
          <p:cNvSpPr txBox="1"/>
          <p:nvPr/>
        </p:nvSpPr>
        <p:spPr>
          <a:xfrm>
            <a:off x="201304" y="3885936"/>
            <a:ext cx="10648666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dos dimensiones: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posición de la partícula está definida por el vector de posición </a:t>
            </a: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= x i + y j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CE9959C-FE9A-6204-F1C0-0847055C4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46" y="4766305"/>
            <a:ext cx="3411941" cy="192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1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-9578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43AA404-3E47-34D0-C216-7185D7F302DC}"/>
                  </a:ext>
                </a:extLst>
              </p:cNvPr>
              <p:cNvSpPr txBox="1"/>
              <p:nvPr/>
            </p:nvSpPr>
            <p:spPr>
              <a:xfrm>
                <a:off x="341761" y="2719482"/>
                <a:ext cx="11508474" cy="773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 dos dimensiones: 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𝒓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b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b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SV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(son vectores)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43AA404-3E47-34D0-C216-7185D7F30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61" y="2719482"/>
                <a:ext cx="11508474" cy="773802"/>
              </a:xfrm>
              <a:prstGeom prst="rect">
                <a:avLst/>
              </a:prstGeom>
              <a:blipFill>
                <a:blip r:embed="rId3"/>
                <a:stretch>
                  <a:fillRect l="-424" t="-3150" b="-1181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7FBEBEE9-9072-BE1D-29A0-C2D67BFC82D7}"/>
              </a:ext>
            </a:extLst>
          </p:cNvPr>
          <p:cNvSpPr txBox="1"/>
          <p:nvPr/>
        </p:nvSpPr>
        <p:spPr>
          <a:xfrm>
            <a:off x="341762" y="734164"/>
            <a:ext cx="618925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Desplazamiento de una partícula.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312F31B-7D3E-41FF-7FEE-A0BE9C94F575}"/>
              </a:ext>
            </a:extLst>
          </p:cNvPr>
          <p:cNvSpPr txBox="1"/>
          <p:nvPr/>
        </p:nvSpPr>
        <p:spPr>
          <a:xfrm>
            <a:off x="341761" y="1171965"/>
            <a:ext cx="943003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 la diferencia entre la posición final y la posición inicial de la partícula.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B7C77E7-4B28-D214-5D18-3C8F42ED7A9A}"/>
                  </a:ext>
                </a:extLst>
              </p:cNvPr>
              <p:cNvSpPr txBox="1"/>
              <p:nvPr/>
            </p:nvSpPr>
            <p:spPr>
              <a:xfrm>
                <a:off x="341762" y="1608513"/>
                <a:ext cx="6189258" cy="3737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una </a:t>
                </a:r>
                <a:r>
                  <a:rPr lang="es-SV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dimensión: </a:t>
                </a:r>
                <a14:m>
                  <m:oMath xmlns:m="http://schemas.openxmlformats.org/officeDocument/2006/math"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s-SV" sz="18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B7C77E7-4B28-D214-5D18-3C8F42ED7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62" y="1608513"/>
                <a:ext cx="6189258" cy="373757"/>
              </a:xfrm>
              <a:prstGeom prst="rect">
                <a:avLst/>
              </a:prstGeom>
              <a:blipFill>
                <a:blip r:embed="rId4"/>
                <a:stretch>
                  <a:fillRect l="-788" t="-8197" b="-2623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D24C9C0-4698-35E5-296E-D5280924F4AC}"/>
                  </a:ext>
                </a:extLst>
              </p:cNvPr>
              <p:cNvSpPr txBox="1"/>
              <p:nvPr/>
            </p:nvSpPr>
            <p:spPr>
              <a:xfrm>
                <a:off x="341762" y="1962565"/>
                <a:ext cx="6189258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𝑝𝑜𝑠𝑖𝑐𝑖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𝑓𝑖𝑛𝑎𝑙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𝑝𝑎𝑟𝑡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𝑐𝑢𝑙𝑎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𝑚𝑜𝑚𝑒𝑛𝑡𝑜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D24C9C0-4698-35E5-296E-D5280924F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62" y="1962565"/>
                <a:ext cx="6189258" cy="491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9B42A249-C8F5-A7DB-F209-B8F2208A3F51}"/>
                  </a:ext>
                </a:extLst>
              </p:cNvPr>
              <p:cNvSpPr txBox="1"/>
              <p:nvPr/>
            </p:nvSpPr>
            <p:spPr>
              <a:xfrm>
                <a:off x="341761" y="2293042"/>
                <a:ext cx="6189258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𝑝𝑜𝑠𝑖𝑐𝑖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𝑖𝑛𝑖𝑐𝑖𝑎𝑙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𝑝𝑎𝑟𝑡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𝑐𝑢𝑙𝑎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9B42A249-C8F5-A7DB-F209-B8F2208A3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61" y="2293042"/>
                <a:ext cx="6189258" cy="4912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23AB9FA1-5EC8-DC45-08CD-125A298535B5}"/>
              </a:ext>
            </a:extLst>
          </p:cNvPr>
          <p:cNvSpPr txBox="1"/>
          <p:nvPr/>
        </p:nvSpPr>
        <p:spPr>
          <a:xfrm>
            <a:off x="341761" y="3587989"/>
            <a:ext cx="618925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Velocidad promedio.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4FAFCAE-AF2D-9CC4-CD1D-EC2FFAAE5FC1}"/>
              </a:ext>
            </a:extLst>
          </p:cNvPr>
          <p:cNvSpPr txBox="1"/>
          <p:nvPr/>
        </p:nvSpPr>
        <p:spPr>
          <a:xfrm>
            <a:off x="341760" y="3895602"/>
            <a:ext cx="943003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el cociente entre el desplazamiento y el intervalo de tiempo utilizado para desplazarse.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28D2A62-CD69-E75F-9FAB-83E6F00FF5B3}"/>
                  </a:ext>
                </a:extLst>
              </p:cNvPr>
              <p:cNvSpPr txBox="1"/>
              <p:nvPr/>
            </p:nvSpPr>
            <p:spPr>
              <a:xfrm>
                <a:off x="218364" y="4367106"/>
                <a:ext cx="116347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r>
                        <a:rPr lang="es-SV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s-SV" b="0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28D2A62-CD69-E75F-9FAB-83E6F00FF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4" y="4367106"/>
                <a:ext cx="1163470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2F617B74-7DDD-0D1C-0622-9CECB9D0B5AB}"/>
                  </a:ext>
                </a:extLst>
              </p:cNvPr>
              <p:cNvSpPr txBox="1"/>
              <p:nvPr/>
            </p:nvSpPr>
            <p:spPr>
              <a:xfrm>
                <a:off x="341760" y="5022427"/>
                <a:ext cx="6189258" cy="12891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Donde: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𝑑𝑒𝑠𝑝𝑙𝑎𝑧𝑎𝑚𝑖𝑒𝑛𝑡𝑜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𝑝𝑎𝑟𝑡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𝑐𝑢𝑙𝑎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𝐼𝑛𝑡𝑒𝑟𝑣𝑎𝑙𝑜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𝑡𝑖𝑒𝑚𝑝𝑜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𝑡𝑟𝑎𝑛𝑠𝑐𝑢𝑟𝑟𝑖𝑑𝑜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2F617B74-7DDD-0D1C-0622-9CECB9D0B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60" y="5022427"/>
                <a:ext cx="6189258" cy="1289199"/>
              </a:xfrm>
              <a:prstGeom prst="rect">
                <a:avLst/>
              </a:prstGeom>
              <a:blipFill>
                <a:blip r:embed="rId8"/>
                <a:stretch>
                  <a:fillRect l="-788" t="-237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26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357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4</cp:revision>
  <dcterms:created xsi:type="dcterms:W3CDTF">2023-09-14T15:08:26Z</dcterms:created>
  <dcterms:modified xsi:type="dcterms:W3CDTF">2023-10-27T01:01:13Z</dcterms:modified>
</cp:coreProperties>
</file>