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20/4/2024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8BE992B-381E-9C92-E141-EAC3A4D384FB}"/>
              </a:ext>
            </a:extLst>
          </p:cNvPr>
          <p:cNvSpPr txBox="1"/>
          <p:nvPr/>
        </p:nvSpPr>
        <p:spPr>
          <a:xfrm>
            <a:off x="228598" y="527462"/>
            <a:ext cx="11752605" cy="1322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Colisiones perfectamente inelásticas.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Dos objetos de 3kg y 4 kg se mueven en el eje x. El primero lo hace con una velocidad de 10 m/s hacia la derecha y el segundo con 6 m/s hacia la izquierda. Los objetos chocan frontalmente y quedan unidos después del impacto. Calcule la rapidez del sistema después del choque</a:t>
            </a:r>
            <a:endParaRPr lang="es-SV" dirty="0"/>
          </a:p>
        </p:txBody>
      </p:sp>
      <p:pic>
        <p:nvPicPr>
          <p:cNvPr id="4" name="Imagen 3" descr="Forma, Rectángulo&#10;&#10;Descripción generada automáticamente">
            <a:extLst>
              <a:ext uri="{FF2B5EF4-FFF2-40B4-BE49-F238E27FC236}">
                <a16:creationId xmlns:a16="http://schemas.microsoft.com/office/drawing/2014/main" id="{11259D6E-2D64-1EEA-6043-F046A8732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34" y="1849747"/>
            <a:ext cx="5144135" cy="120967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C71B9F8-9B97-CB4A-FC5B-456F5DE22736}"/>
              </a:ext>
            </a:extLst>
          </p:cNvPr>
          <p:cNvSpPr txBox="1"/>
          <p:nvPr/>
        </p:nvSpPr>
        <p:spPr>
          <a:xfrm>
            <a:off x="195856" y="3702002"/>
            <a:ext cx="1053055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en estas colisiones, la energía no se conserva, pero la cantidad de movimiento si se conserva, tenemos: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3211B23-73AF-91AD-BEAA-95A99064A081}"/>
              </a:ext>
            </a:extLst>
          </p:cNvPr>
          <p:cNvSpPr txBox="1"/>
          <p:nvPr/>
        </p:nvSpPr>
        <p:spPr>
          <a:xfrm>
            <a:off x="228597" y="3059422"/>
            <a:ext cx="11530415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Llamaremos al objeto de la izquierda objeto 1, y al de la derecha objeto 2. También el momento antes de la colisión será el momento A, y después de la colisión B.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A111C80-6CB4-2120-C279-673EC87B4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201" y="3431776"/>
            <a:ext cx="5090601" cy="219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DD7C39C-F0CF-2698-4A05-842765694833}"/>
                  </a:ext>
                </a:extLst>
              </p:cNvPr>
              <p:cNvSpPr txBox="1"/>
              <p:nvPr/>
            </p:nvSpPr>
            <p:spPr>
              <a:xfrm>
                <a:off x="110398" y="5639804"/>
                <a:ext cx="1956987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DD7C39C-F0CF-2698-4A05-842765694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98" y="5639804"/>
                <a:ext cx="1956987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>
            <a:extLst>
              <a:ext uri="{FF2B5EF4-FFF2-40B4-BE49-F238E27FC236}">
                <a16:creationId xmlns:a16="http://schemas.microsoft.com/office/drawing/2014/main" id="{99D612AD-9AA8-890E-CE18-72DA0F9291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597" y="4387874"/>
            <a:ext cx="2310584" cy="30482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EA20CB2-E550-C364-E944-7FB6BD1111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597" y="4739070"/>
            <a:ext cx="3499407" cy="28044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1E048AFB-1982-542A-0F6C-E63E5FFA687A}"/>
              </a:ext>
            </a:extLst>
          </p:cNvPr>
          <p:cNvSpPr txBox="1"/>
          <p:nvPr/>
        </p:nvSpPr>
        <p:spPr>
          <a:xfrm>
            <a:off x="195856" y="4997224"/>
            <a:ext cx="4584059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 la velocidad final es igual para los dos bloques porque ambos quedan unidos: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2B04E3F-7199-BC64-FAB6-66FF43AF8DDD}"/>
              </a:ext>
            </a:extLst>
          </p:cNvPr>
          <p:cNvSpPr txBox="1"/>
          <p:nvPr/>
        </p:nvSpPr>
        <p:spPr>
          <a:xfrm>
            <a:off x="5762841" y="5870984"/>
            <a:ext cx="615297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lo tanto, la rapidez del sistema al final es de 0.86 m/s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4D126C30-B064-927A-C48B-2450E70760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78300" y="5654478"/>
            <a:ext cx="1286367" cy="49381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89272EA-FB3C-E18E-8FCA-D8FA698414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8753" y="6107660"/>
            <a:ext cx="3188484" cy="188992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1CD0B614-F5A5-0FDD-9A0C-FDA7F54C47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6187" y="6395462"/>
            <a:ext cx="3133616" cy="219475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C00990C1-CD3E-2308-6605-928B2263C4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8103" y="4236658"/>
            <a:ext cx="2078916" cy="524301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10C85D7C-F091-7C71-BA12-3FB36E7D50A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11348" y="4826070"/>
            <a:ext cx="3761558" cy="548688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7316EC07-8417-8292-5D06-6A6E95BCD0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11348" y="5521836"/>
            <a:ext cx="1438781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3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165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17</cp:revision>
  <dcterms:created xsi:type="dcterms:W3CDTF">2023-10-27T00:51:22Z</dcterms:created>
  <dcterms:modified xsi:type="dcterms:W3CDTF">2024-04-20T17:52:28Z</dcterms:modified>
</cp:coreProperties>
</file>