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C312C-8A19-D216-FFB4-0896E5B1D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D202DB-0811-53F9-A469-D21EE9B8D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EACF05-A826-4315-D731-72FD07CD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BA1FFE-AB5A-7F86-6F0C-CC3DD9A6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27764C-C452-4243-6DD3-2F737805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8220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875EC-56CE-E2A5-0E58-9FCBAC66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3D1427-CC93-7B90-915E-2AB0D71D2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DD383-28E2-A0F9-DD63-5AF34DA9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955C2-9D0C-11D3-E797-2EDEA211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D0999B-65C7-C92B-41FC-C4E30951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896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919F81-1A1A-08F8-DE47-94333B2E9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740692-0C58-5242-AE45-A3178E937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15D203-07D3-8F94-E6C4-443A6CB3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0BEC32-DB4A-EB42-E19B-DDDAC74DE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B4F1BF-A558-5C40-895E-B59CE84AB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0842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F8A986-592D-0614-6E1D-39DDE3E3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CD2CD2-181B-F1CC-8D2E-C04B187E9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36788E-2347-2705-96FA-DDE334B94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F5F984-0137-1FF6-ACB8-7AAEFC84C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D188B-6741-697C-8FB8-99E8F463A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658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DCB03-FC5C-FA3D-1E0F-07BCD1F19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B3FFB0-E090-203F-14A6-F763998D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1BC678-54B7-684A-A65D-8E8C6AA6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6AE230-50EF-0D80-A6B8-DC69219C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EFBC16-B33C-6B76-48B1-2F3C63F70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1053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5AA83-13FA-24A7-B44E-C27847F6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DF0BFA-868B-39BA-B80B-81AE8D5B2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7D885F-BFAA-09B6-6A8C-18F422351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850DC0-321C-B43C-7E99-29230678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7DAE3F-5B89-18EB-2A91-E09EB858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7A9A75-7356-EA36-09F0-6D4F8795D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5180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C95DB-F19A-0221-6417-F1AE993B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82EB6-607F-34F0-D7B8-6B9A88AB8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AFE405-B46B-7708-42ED-24A1CA1EE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D319D1-A561-3BFB-EE93-CD2E40C45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84441D-F784-6DF9-DF49-FF4F24023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C3D0FC-F304-D1C0-1EE8-42A25E08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9048A6-BD83-EE17-C867-DCC7168F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7B3ED1-0B58-9636-7A7A-E8FB542CE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299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E26E9-0EF2-2EB6-21D3-ED611C260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A182A5-179B-6618-6B0F-88F07D07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94D2EF-C865-8A7B-14B5-D65740C6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FA0DC1-C502-1E5A-5C47-8BC428258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4658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3C27AD6-0645-E424-693A-BFD2E9488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299B5E-82AB-0C16-A374-016094F5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289E8A-9F4E-8B0B-2267-F0E657A8B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50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F27D4-D02E-66C3-1CF7-4CD6F5B53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D66F17-37B4-81D8-1C6C-4AD9CAB2C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7AE2F5-4118-E398-2ED0-09E9D9C4C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14A168-44D9-E916-6E96-2B04A9EF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862993-8F5B-95CE-8700-85C1A935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D62488-0664-B61C-CA5D-A99615B2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5508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2AE1C-25EC-B8FB-E8D2-AA4689AE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2AC045D-9FC4-1DAC-B9D0-CF04391E8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7192AA-DF43-A39A-521D-883D5BB64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80CF32-97B6-6EDD-9361-902D1DC6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202C54-EF6C-699A-C60B-9BCE3CC5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40FB24-F25F-9ED1-0FB4-A4B97B3A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3809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442760-CF3C-196B-03E4-AB609AEC8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64A950-D4F5-ADF8-A7EE-7EA7A6299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D1E63F-9334-0170-C399-472BEF4A2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D73E6-E31E-42C1-9F6F-B1AE5101C3EE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8A6D9D-66DC-F3AA-1F37-3A803F4AC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E8C7FB-CFB5-6306-D611-D0FBB4F88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ABC684-FDAF-4FD5-A767-2784ED580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2296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DE04C-B83F-65D1-1A70-8CF4F4688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0FA0153-9E5C-5B70-5C69-5D33838F7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F9C09FB-40F3-5EEA-99C8-F114CA8F8341}"/>
              </a:ext>
            </a:extLst>
          </p:cNvPr>
          <p:cNvSpPr txBox="1"/>
          <p:nvPr/>
        </p:nvSpPr>
        <p:spPr>
          <a:xfrm>
            <a:off x="210163" y="668086"/>
            <a:ext cx="11780275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1. Dos objetos de 50 gramos y 75 gramos se mueven en la dirección del eje x. El primero tiene una velocidad de 3 m/s y el segundo 2 m/s. ¿Cuál de los dos tiene mayor </a:t>
            </a:r>
            <a:r>
              <a:rPr lang="es-SV" sz="1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momentum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(cantidad de movimiento)?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52992F7-FAD2-FA88-8CC2-81AC298BC610}"/>
                  </a:ext>
                </a:extLst>
              </p:cNvPr>
              <p:cNvSpPr txBox="1"/>
              <p:nvPr/>
            </p:nvSpPr>
            <p:spPr>
              <a:xfrm>
                <a:off x="210163" y="1343014"/>
                <a:ext cx="6201696" cy="7518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=0.05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=0.075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52992F7-FAD2-FA88-8CC2-81AC298BC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63" y="1343014"/>
                <a:ext cx="6201696" cy="7518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9">
            <a:extLst>
              <a:ext uri="{FF2B5EF4-FFF2-40B4-BE49-F238E27FC236}">
                <a16:creationId xmlns:a16="http://schemas.microsoft.com/office/drawing/2014/main" id="{3FE676F0-9C8B-F86D-306E-B2A43CFEC5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7350" y="2099695"/>
            <a:ext cx="5035732" cy="59746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95B542C-27E0-E286-BA02-A6CBF8E36C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9693" y="2841438"/>
            <a:ext cx="5182049" cy="59746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FED3B333-E64F-505E-1CBE-3DCDA2E1C95B}"/>
              </a:ext>
            </a:extLst>
          </p:cNvPr>
          <p:cNvSpPr txBox="1"/>
          <p:nvPr/>
        </p:nvSpPr>
        <p:spPr>
          <a:xfrm>
            <a:off x="264368" y="3570606"/>
            <a:ext cx="11726070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Ambos tienen la misma cantidad de movimiento. Note que las unidades de cantidad de movimiento o </a:t>
            </a:r>
            <a:r>
              <a:rPr lang="es-SV" sz="1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Momentum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el sistema internacional son Newton*segundo </a:t>
            </a:r>
            <a:r>
              <a:rPr lang="es-SV" sz="1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kg*m/s.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213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539"/>
    </mc:Choice>
    <mc:Fallback xmlns="">
      <p:transition spd="slow" advTm="1435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EA83F-E1AE-0731-D6BC-AE2585675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E8E9D11-FE20-0898-A523-0BA2D9A23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CF5619B-67A6-1A44-5439-430686C089B4}"/>
              </a:ext>
            </a:extLst>
          </p:cNvPr>
          <p:cNvSpPr txBox="1"/>
          <p:nvPr/>
        </p:nvSpPr>
        <p:spPr>
          <a:xfrm>
            <a:off x="328151" y="617692"/>
            <a:ext cx="11662288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2. </a:t>
            </a:r>
            <a:r>
              <a:rPr lang="es-SV" sz="18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objetos 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2kg y 1kg se mueven en línea recta pero en sentido contrario. El primero se mueve hacia la derecha con una rapidez de 2.5 m/s y el segundo se mueve hacia la izquierda con una rapidez de 3m/s. Chocan de frente y después de la colisión, ambos objetos quedan pegados y se mueven juntos. ¿Cuál será la magnitud y dirección de la velocidad después del choque?.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EDE24BA-6DBC-7C37-0712-059E3E3E8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68" y="1995991"/>
            <a:ext cx="3997502" cy="108642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CADE799-2135-BBD8-8ABF-9E9DA6BD48EE}"/>
              </a:ext>
            </a:extLst>
          </p:cNvPr>
          <p:cNvSpPr txBox="1"/>
          <p:nvPr/>
        </p:nvSpPr>
        <p:spPr>
          <a:xfrm>
            <a:off x="328151" y="3218367"/>
            <a:ext cx="11662288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no existen fuerzas externas ni fuerzas de fricción, podemos decir que la cantidad de movimiento del sistema permanece constante antes y después del choque.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C641529-D361-B222-1342-568E6D884192}"/>
              </a:ext>
            </a:extLst>
          </p:cNvPr>
          <p:cNvSpPr txBox="1"/>
          <p:nvPr/>
        </p:nvSpPr>
        <p:spPr>
          <a:xfrm>
            <a:off x="5788743" y="4022764"/>
            <a:ext cx="6201696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 que la velocidad del bloque 2 es negativa porque se dirige hacia la izquierda.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0B0F9B7-5E86-263D-F7C2-8078EB9BB7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68" y="4428205"/>
            <a:ext cx="1597290" cy="30482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AE4A3AA-3BED-7C39-3ED5-AF382EF709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168" y="4942697"/>
            <a:ext cx="2194750" cy="30482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C41F4ACF-7527-6BDC-7FFA-297CC04705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6001" y="5361617"/>
            <a:ext cx="4560203" cy="59746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FB70CCD5-4620-360F-B369-C1F42C1805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1561" y="3934386"/>
            <a:ext cx="3383573" cy="4938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3300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614"/>
    </mc:Choice>
    <mc:Fallback xmlns="">
      <p:transition spd="slow" advTm="1206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4BD6A-E43C-23A4-E768-96DF3394B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95FBD51-5566-A8F9-3C5F-0DBD552544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4B0A49D-8800-8B45-703F-47D09B867251}"/>
              </a:ext>
            </a:extLst>
          </p:cNvPr>
          <p:cNvSpPr txBox="1"/>
          <p:nvPr/>
        </p:nvSpPr>
        <p:spPr>
          <a:xfrm>
            <a:off x="195416" y="745952"/>
            <a:ext cx="6201696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Después del choque se mueven juntos (momento B)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514B18F-933B-46E6-C717-878050C27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48" y="1288157"/>
            <a:ext cx="2048434" cy="2194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5E35089-0163-75DA-CA9D-8358CA15E5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048" y="1766828"/>
            <a:ext cx="859611" cy="20728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7F5B1E3-EDB0-0969-F6AE-B514013E6A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416" y="2185652"/>
            <a:ext cx="1719221" cy="49381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A4A6FEE-7E56-0BBF-0C8F-D9EF1A1670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228" y="2781275"/>
            <a:ext cx="1676545" cy="219475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F808AD8-6979-8469-275B-228C98809C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724" y="3177372"/>
            <a:ext cx="1048603" cy="54259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7905A314-4336-89DA-1165-66E5A3061B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10025" y="3823782"/>
            <a:ext cx="1883827" cy="57917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A81C70C4-E37F-FABA-C13B-958D39268C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26659" y="4782243"/>
            <a:ext cx="1420491" cy="2133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485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020"/>
    </mc:Choice>
    <mc:Fallback xmlns="">
      <p:transition spd="slow" advTm="640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24.4|31|31.4|5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2|23.1|6.2|3.1|11.8|8.3|2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6|10.7|8.9|7.6|8.7|9.7|3.5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239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RUBEN ALFREDO MENDOZA JUAREZ</dc:creator>
  <cp:lastModifiedBy>RUBEN ALFREDO MENDOZA JUAREZ</cp:lastModifiedBy>
  <cp:revision>5</cp:revision>
  <dcterms:created xsi:type="dcterms:W3CDTF">2024-10-31T15:45:50Z</dcterms:created>
  <dcterms:modified xsi:type="dcterms:W3CDTF">2024-10-31T19:56:33Z</dcterms:modified>
</cp:coreProperties>
</file>