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4/4/2024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29987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17DF253-F778-6DBD-0D24-4EFF79B9C787}"/>
              </a:ext>
            </a:extLst>
          </p:cNvPr>
          <p:cNvSpPr txBox="1"/>
          <p:nvPr/>
        </p:nvSpPr>
        <p:spPr>
          <a:xfrm>
            <a:off x="4241685" y="4290997"/>
            <a:ext cx="6152972" cy="1267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Nota: observe que las unidades se descomponen y se eliminan los kg, quedando arriba metros cuadrados y abajo segundos cuadrados; al obtener la raíz cuadrada quedarían solo metros arriba y segundos abajo.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20FBDF6-81CD-11B9-C607-6E9958FC41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799" y="703668"/>
            <a:ext cx="6212362" cy="493819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2B72D938-1770-AD6B-AD8D-BA79670CC5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799" y="1163475"/>
            <a:ext cx="4023709" cy="493819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8ABFCAF7-4658-091A-0C57-3B1C361539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860" y="1657294"/>
            <a:ext cx="2499577" cy="487722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4637418-4ADF-5548-BA6D-CA118C576E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799" y="2172801"/>
            <a:ext cx="4511431" cy="49381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CCBCC96E-E416-B1C9-2CD6-1C20277E3B1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849" y="2602271"/>
            <a:ext cx="1536325" cy="487722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2410EA92-133E-1393-8F3F-D5587289213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971" y="3259164"/>
            <a:ext cx="1310754" cy="49381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D5174E45-BC55-AF3E-FA6D-93D3F7521D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85868" y="3776364"/>
            <a:ext cx="1383912" cy="774259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29A927C-4816-566E-5087-C683FC1456E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0211" y="4716846"/>
            <a:ext cx="1707028" cy="77425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0B2D867-5C77-9B8A-F8A9-52BD0660B8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0211" y="5866231"/>
            <a:ext cx="1524132" cy="256054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4976D8AD-D501-F2A9-B017-BC62670DFDE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341784" y="5604080"/>
            <a:ext cx="3115326" cy="52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36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2024-04-04T21:13:05Z</dcterms:modified>
</cp:coreProperties>
</file>