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  <p:sldId id="269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6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16822B8-D425-1BFC-C751-54B17D1C1F72}"/>
              </a:ext>
            </a:extLst>
          </p:cNvPr>
          <p:cNvSpPr txBox="1"/>
          <p:nvPr/>
        </p:nvSpPr>
        <p:spPr>
          <a:xfrm>
            <a:off x="108958" y="612304"/>
            <a:ext cx="11701329" cy="1073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Trabajo realizado por un resorte (Ley de Hooke)</a:t>
            </a:r>
            <a:endParaRPr lang="es-SV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un resorte se estira o se comprime, la fuerza restauradora (fuerza que tiende a regresar al resorte a su posición de equilibrio) será una fuerza variable que depende de la deformación del resorte. Supongamos una deformación en x: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E9A326-5257-5A41-089F-63D1242C4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01" y="1686188"/>
            <a:ext cx="4176611" cy="23869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26C0C38-C6A4-6409-9C89-6C10F87E9099}"/>
              </a:ext>
            </a:extLst>
          </p:cNvPr>
          <p:cNvSpPr txBox="1"/>
          <p:nvPr/>
        </p:nvSpPr>
        <p:spPr>
          <a:xfrm>
            <a:off x="108958" y="4073170"/>
            <a:ext cx="5341120" cy="2749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el resorte está estirado, la posición x (de estiramiento) se va hacia la derecha, pero la fuerza restauradora o fuerza que tiende a regresar al bloque hacia la posición inicial de equilibrio se dirige hacia la izquierda. Cuando el resorte está comprimido, la posición x (de compresión), va hacia la izquierda, pero la fuerza restauradora que tiende a regresar el resorte a su posición libre o de equilibrio, va hacia la derecha.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EF1C8BE-38F2-92B2-412B-2E89F84FDB6E}"/>
                  </a:ext>
                </a:extLst>
              </p:cNvPr>
              <p:cNvSpPr txBox="1"/>
              <p:nvPr/>
            </p:nvSpPr>
            <p:spPr>
              <a:xfrm>
                <a:off x="6306797" y="2177014"/>
                <a:ext cx="4606172" cy="28330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Entonces, la ley de Hook establece que la fuerza restauradora es directamente proporcional a la magnitud del estiramiento o compresión del resorte, y en dirección es opuesta a la posición que tiene el extremo del resorte, respecto a su posición de equilibrio.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r>
                        <a:rPr lang="es-SV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s-SV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𝑲𝒙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EF1C8BE-38F2-92B2-412B-2E89F84FD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797" y="2177014"/>
                <a:ext cx="4606172" cy="2833083"/>
              </a:xfrm>
              <a:prstGeom prst="rect">
                <a:avLst/>
              </a:prstGeom>
              <a:blipFill>
                <a:blip r:embed="rId4"/>
                <a:stretch>
                  <a:fillRect l="-1192" t="-645" r="-11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A1D7F16-ECC4-39CC-6FFE-48871388D163}"/>
              </a:ext>
            </a:extLst>
          </p:cNvPr>
          <p:cNvSpPr txBox="1"/>
          <p:nvPr/>
        </p:nvSpPr>
        <p:spPr>
          <a:xfrm>
            <a:off x="128187" y="635223"/>
            <a:ext cx="11818834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importante mencionar que esa proporcionalidad se cumple, dentro de los límites de elasticidad del resorte; es decir, siempre que el resorte se estire o se comprima, pero al cesar la fuerza que lo deforma vuelva a su condición original.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77EE38-6175-E157-CE1B-EB639A737750}"/>
              </a:ext>
            </a:extLst>
          </p:cNvPr>
          <p:cNvSpPr txBox="1"/>
          <p:nvPr/>
        </p:nvSpPr>
        <p:spPr>
          <a:xfrm>
            <a:off x="178034" y="1725674"/>
            <a:ext cx="11448517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el resorte después de su compresión o estiramiento sufre deformaciones permanentes, es porque se ha sobrepasado la fuerza que define su límite de elasticidad, y la ley de Hooke deja de cumplirse.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1E68044-7273-D81F-DD63-9572CC13401D}"/>
              </a:ext>
            </a:extLst>
          </p:cNvPr>
          <p:cNvSpPr txBox="1"/>
          <p:nvPr/>
        </p:nvSpPr>
        <p:spPr>
          <a:xfrm>
            <a:off x="128187" y="2544150"/>
            <a:ext cx="11371605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la fuerza restauradora del resorte depende de la magnitud del estiramiento o compresión “x”, es una fuerza variable, y por lo tanto, para calcular el trabajo realizado por la fuerza restauradora de un resorte, se aplica la fórmula de trabajo para fuerzas variables: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E5DCFFE-66EC-2B76-C491-FE5F6F3E7EFD}"/>
                  </a:ext>
                </a:extLst>
              </p:cNvPr>
              <p:cNvSpPr txBox="1"/>
              <p:nvPr/>
            </p:nvSpPr>
            <p:spPr>
              <a:xfrm>
                <a:off x="3696252" y="5649529"/>
                <a:ext cx="2740351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𝑾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𝑲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𝑲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E5DCFFE-66EC-2B76-C491-FE5F6F3E7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252" y="5649529"/>
                <a:ext cx="2740351" cy="7498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>
            <a:extLst>
              <a:ext uri="{FF2B5EF4-FFF2-40B4-BE49-F238E27FC236}">
                <a16:creationId xmlns:a16="http://schemas.microsoft.com/office/drawing/2014/main" id="{C6933B43-90BC-14E9-1D4D-C68019EB7F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68" y="3612231"/>
            <a:ext cx="1286367" cy="60355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4EE077-7445-E550-B4A2-56CB8F0926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034" y="4312576"/>
            <a:ext cx="1774090" cy="4938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877C16A7-E2EE-EA9B-F52A-C4C50D2E41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182" y="4766011"/>
            <a:ext cx="1286367" cy="49381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7735B8B-692B-5985-78A5-8B9693C89D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941" y="5259830"/>
            <a:ext cx="1798476" cy="603556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02CC7424-C547-99D4-EA96-952EB8FC54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0147" y="6024440"/>
            <a:ext cx="1646063" cy="603556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50F30AF8-46ED-98BA-0E7C-0E3443B52F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78198" y="3776082"/>
            <a:ext cx="1572904" cy="786452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D1617E69-02E7-BBDF-9016-DE3C8D0DD5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78198" y="4562534"/>
            <a:ext cx="2176461" cy="487722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CE003B44-9C3A-07D7-2E03-0EF21189D3F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78198" y="5149673"/>
            <a:ext cx="2310584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4CE08AA-B49A-E4E8-19B1-15E21F102C02}"/>
              </a:ext>
            </a:extLst>
          </p:cNvPr>
          <p:cNvSpPr txBox="1"/>
          <p:nvPr/>
        </p:nvSpPr>
        <p:spPr>
          <a:xfrm>
            <a:off x="136733" y="529500"/>
            <a:ext cx="11391544" cy="2669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resorte de constante K=8000 N/m, se comprime 4 cm, como se muestra en la figura. Calcule el trabajo realizado por la fuerza restauradora del resorte desde: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 su compresión máxima hasta su posición de equilibrio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su posición de equilibrio hasta su estiramiento máximo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su estiramiento máximo a su posición de equilibrio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su posición de equilibrio a su compresión máxima.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5EC68E2-9CEC-B08A-FCCD-8DA890002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305" y="1413561"/>
            <a:ext cx="3565555" cy="4765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586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C5618CB-D349-44DA-CA09-4F01E31FAD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164" y="539185"/>
            <a:ext cx="3565555" cy="476507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1DF944D-FB49-FE92-3E90-3D8C4C67B69C}"/>
                  </a:ext>
                </a:extLst>
              </p:cNvPr>
              <p:cNvSpPr txBox="1"/>
              <p:nvPr/>
            </p:nvSpPr>
            <p:spPr>
              <a:xfrm>
                <a:off x="170915" y="2083202"/>
                <a:ext cx="6160654" cy="860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−0.04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1DF944D-FB49-FE92-3E90-3D8C4C67B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5" y="2083202"/>
                <a:ext cx="6160654" cy="8608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9B78F64-FF8D-95FE-3ADB-9D33CED0B966}"/>
              </a:ext>
            </a:extLst>
          </p:cNvPr>
          <p:cNvSpPr txBox="1"/>
          <p:nvPr/>
        </p:nvSpPr>
        <p:spPr>
          <a:xfrm>
            <a:off x="170915" y="577241"/>
            <a:ext cx="6520441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 su compresión máxima hasta su posición de equilibrio (B-C)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CEA586F-0CF7-068D-7009-91798FC998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33" y="1148528"/>
            <a:ext cx="3158002" cy="20728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3A0C721-4FB4-89DE-EE9E-35E999524E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230" y="1533047"/>
            <a:ext cx="2103302" cy="48772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6BDE286-03D5-4DFB-4EDF-E215A03C68C6}"/>
                  </a:ext>
                </a:extLst>
              </p:cNvPr>
              <p:cNvSpPr txBox="1"/>
              <p:nvPr/>
            </p:nvSpPr>
            <p:spPr>
              <a:xfrm>
                <a:off x="273133" y="4443450"/>
                <a:ext cx="6152972" cy="860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0.04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6BDE286-03D5-4DFB-4EDF-E215A03C6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33" y="4443450"/>
                <a:ext cx="6152972" cy="8608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n 14">
            <a:extLst>
              <a:ext uri="{FF2B5EF4-FFF2-40B4-BE49-F238E27FC236}">
                <a16:creationId xmlns:a16="http://schemas.microsoft.com/office/drawing/2014/main" id="{2C951679-CFC9-7117-9D2B-4DE5D3EE7F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616" y="2935181"/>
            <a:ext cx="5938019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45BEF450-8E81-3924-D023-174741341BA7}"/>
                  </a:ext>
                </a:extLst>
              </p:cNvPr>
              <p:cNvSpPr txBox="1"/>
              <p:nvPr/>
            </p:nvSpPr>
            <p:spPr>
              <a:xfrm>
                <a:off x="170915" y="3364582"/>
                <a:ext cx="3260220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      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=0.04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45BEF450-8E81-3924-D023-174741341B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5" y="3364582"/>
                <a:ext cx="3260220" cy="4912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Imagen 18">
            <a:extLst>
              <a:ext uri="{FF2B5EF4-FFF2-40B4-BE49-F238E27FC236}">
                <a16:creationId xmlns:a16="http://schemas.microsoft.com/office/drawing/2014/main" id="{1BF365E8-E55A-2213-01D1-50DDD73EBD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075" y="3812103"/>
            <a:ext cx="2103302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0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6549746-D563-9E00-0B18-54C65C0F77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164" y="539185"/>
            <a:ext cx="3565555" cy="47650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9558D59-7D5D-E710-079A-DCA85A68582D}"/>
              </a:ext>
            </a:extLst>
          </p:cNvPr>
          <p:cNvSpPr txBox="1"/>
          <p:nvPr/>
        </p:nvSpPr>
        <p:spPr>
          <a:xfrm>
            <a:off x="179461" y="691321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su estiramiento máximo a su posición de equilibrio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E4C99AB-BD68-2B13-40DE-985697D3DC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56" y="1235838"/>
            <a:ext cx="2816596" cy="20728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8FBB331-555F-7A8D-E6FF-3E3627A8A7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256" y="1578207"/>
            <a:ext cx="2103302" cy="48772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0D88B43-7AB2-1412-4AC6-E6DBD9966AFD}"/>
                  </a:ext>
                </a:extLst>
              </p:cNvPr>
              <p:cNvSpPr txBox="1"/>
              <p:nvPr/>
            </p:nvSpPr>
            <p:spPr>
              <a:xfrm>
                <a:off x="179461" y="2084978"/>
                <a:ext cx="6152972" cy="860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0.04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0D88B43-7AB2-1412-4AC6-E6DBD9966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61" y="2084978"/>
                <a:ext cx="6152972" cy="8608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56F380BD-194C-9254-72AC-B59534778BDD}"/>
                  </a:ext>
                </a:extLst>
              </p:cNvPr>
              <p:cNvSpPr txBox="1"/>
              <p:nvPr/>
            </p:nvSpPr>
            <p:spPr>
              <a:xfrm>
                <a:off x="-72305" y="4597890"/>
                <a:ext cx="6908940" cy="860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8000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−0.04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56F380BD-194C-9254-72AC-B59534778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305" y="4597890"/>
                <a:ext cx="6908940" cy="8608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n 16">
            <a:extLst>
              <a:ext uri="{FF2B5EF4-FFF2-40B4-BE49-F238E27FC236}">
                <a16:creationId xmlns:a16="http://schemas.microsoft.com/office/drawing/2014/main" id="{44F0E138-7E15-9916-CFF8-5CB580DA1C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461" y="3046900"/>
            <a:ext cx="5505165" cy="4938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9EBFC2D-B73B-3D35-DA42-E052A943CF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3546" y="3689277"/>
            <a:ext cx="3176291" cy="20728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9ECA427E-8F3D-19B2-A4B6-A101F5282A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546" y="4100583"/>
            <a:ext cx="2103302" cy="487722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593585D9-BBEB-838A-F24B-6F3E5FFF0DAD}"/>
              </a:ext>
            </a:extLst>
          </p:cNvPr>
          <p:cNvSpPr txBox="1"/>
          <p:nvPr/>
        </p:nvSpPr>
        <p:spPr>
          <a:xfrm>
            <a:off x="179461" y="5502503"/>
            <a:ext cx="8154109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 observe que en los intervalos donde el resorte está empujando al objeto, el trabajo es positivo, mientras que en los intervalos donde lo va deteniendo, el trabajo es negativo.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2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532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2024-03-23T01:05:17Z</dcterms:modified>
</cp:coreProperties>
</file>