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A298EF6-B62C-6011-0ED3-0E217A99A34D}"/>
              </a:ext>
            </a:extLst>
          </p:cNvPr>
          <p:cNvSpPr txBox="1"/>
          <p:nvPr/>
        </p:nvSpPr>
        <p:spPr>
          <a:xfrm>
            <a:off x="128185" y="653561"/>
            <a:ext cx="110411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Ejemplo 3. El sistema mostrado se mueve 4 metros hacia la derecha. Encuentre el trabajo neto realizado por las fuerzas externas</a:t>
            </a:r>
            <a:endParaRPr lang="es-SV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1772E1B-89F2-F3B9-FD4C-0573B07D0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36" y="1309288"/>
            <a:ext cx="4516582" cy="188667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37325EF-9C02-F923-682D-94ED22AA839C}"/>
              </a:ext>
            </a:extLst>
          </p:cNvPr>
          <p:cNvSpPr txBox="1"/>
          <p:nvPr/>
        </p:nvSpPr>
        <p:spPr>
          <a:xfrm>
            <a:off x="221199" y="3283474"/>
            <a:ext cx="6160654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Diagrama De cuerpo libre del bloque de 5 kg: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3E7DE19-EC48-AF6E-1B1C-1751C0180B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036" y="3662039"/>
            <a:ext cx="1462211" cy="163680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ECF69D23-6147-0F56-CA48-DF2BC33F96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9455" y="1191387"/>
            <a:ext cx="1105054" cy="154326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272BD7D9-9F18-A07A-972E-F81D64454ECC}"/>
                  </a:ext>
                </a:extLst>
              </p:cNvPr>
              <p:cNvSpPr txBox="1"/>
              <p:nvPr/>
            </p:nvSpPr>
            <p:spPr>
              <a:xfrm>
                <a:off x="6031597" y="2778030"/>
                <a:ext cx="6160654" cy="4045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𝑆𝑐𝑜𝑠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90°=0</m:t>
                    </m:r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(siempre hace trabajo cero)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272BD7D9-9F18-A07A-972E-F81D64454E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597" y="2778030"/>
                <a:ext cx="6160654" cy="404534"/>
              </a:xfrm>
              <a:prstGeom prst="rect">
                <a:avLst/>
              </a:prstGeom>
              <a:blipFill>
                <a:blip r:embed="rId6"/>
                <a:stretch>
                  <a:fillRect t="-22727" b="-2575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n 15">
            <a:extLst>
              <a:ext uri="{FF2B5EF4-FFF2-40B4-BE49-F238E27FC236}">
                <a16:creationId xmlns:a16="http://schemas.microsoft.com/office/drawing/2014/main" id="{C6F0D224-C495-8E73-9D3C-BB148DC181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64046" y="3319794"/>
            <a:ext cx="838317" cy="11431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EC583064-8E37-0A91-3BD2-7070E0735276}"/>
                  </a:ext>
                </a:extLst>
              </p:cNvPr>
              <p:cNvSpPr txBox="1"/>
              <p:nvPr/>
            </p:nvSpPr>
            <p:spPr>
              <a:xfrm>
                <a:off x="5888052" y="4480440"/>
                <a:ext cx="3702573" cy="4337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i="1">
                          <a:latin typeface="Cambria Math" panose="02040503050406030204" pitchFamily="18" charset="0"/>
                        </a:rPr>
                        <m:t>𝑔𝑆𝑐𝑜𝑠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90°=0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EC583064-8E37-0A91-3BD2-7070E0735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052" y="4480440"/>
                <a:ext cx="3702573" cy="433708"/>
              </a:xfrm>
              <a:prstGeom prst="rect">
                <a:avLst/>
              </a:prstGeom>
              <a:blipFill>
                <a:blip r:embed="rId8"/>
                <a:stretch>
                  <a:fillRect t="-19718" b="-563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>
            <a:extLst>
              <a:ext uri="{FF2B5EF4-FFF2-40B4-BE49-F238E27FC236}">
                <a16:creationId xmlns:a16="http://schemas.microsoft.com/office/drawing/2014/main" id="{798140F6-67AC-A8DA-5AD3-0E44AA099C6A}"/>
              </a:ext>
            </a:extLst>
          </p:cNvPr>
          <p:cNvSpPr txBox="1"/>
          <p:nvPr/>
        </p:nvSpPr>
        <p:spPr>
          <a:xfrm>
            <a:off x="6031597" y="5027036"/>
            <a:ext cx="6152972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Tensión sobre el bloque 1: Es una fuerza interna, el trabajo sobre el bloque 1 se va a anular con el trabajo sobre el bloque 2.</a:t>
            </a:r>
          </a:p>
        </p:txBody>
      </p:sp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4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11885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12FBE0C-A9E2-CD68-EA3A-EDC659DF1B99}"/>
              </a:ext>
            </a:extLst>
          </p:cNvPr>
          <p:cNvSpPr txBox="1"/>
          <p:nvPr/>
        </p:nvSpPr>
        <p:spPr>
          <a:xfrm>
            <a:off x="196553" y="806302"/>
            <a:ext cx="6152972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Diagrama de cuerpo libre del bloque de 2kg: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E57BE42-4AA9-1E27-D381-B99F588D9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0622" y="527562"/>
            <a:ext cx="3147097" cy="131461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E9A8D47-3C57-D664-50EE-EB6F6B63DB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788" y="1314156"/>
            <a:ext cx="1745157" cy="1655662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918C9A03-FFDA-D741-FE07-5BD78D41FAA8}"/>
              </a:ext>
            </a:extLst>
          </p:cNvPr>
          <p:cNvSpPr txBox="1"/>
          <p:nvPr/>
        </p:nvSpPr>
        <p:spPr>
          <a:xfrm>
            <a:off x="196553" y="3099107"/>
            <a:ext cx="4298535" cy="1769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Normal 2: Su trabajo siempre es cero.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Tensión 2: Es una fuerza interna, por lo que el trabajo se anulará con el que realiza con el otro bloque.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Peso 2: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698477EB-6A71-79FA-4B83-6E3302F5E9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788" y="4921831"/>
            <a:ext cx="1324160" cy="124794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4F9B282F-DDA0-833A-91AE-234B58466720}"/>
                  </a:ext>
                </a:extLst>
              </p:cNvPr>
              <p:cNvSpPr txBox="1"/>
              <p:nvPr/>
            </p:nvSpPr>
            <p:spPr>
              <a:xfrm>
                <a:off x="4418175" y="4373531"/>
                <a:ext cx="2350387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𝒏𝒆𝒕𝒐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𝟑𝟗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𝑱𝒐𝒖𝒍𝒆𝒔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4F9B282F-DDA0-833A-91AE-234B5846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175" y="4373531"/>
                <a:ext cx="2350387" cy="4912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DA44F910-3F40-E6F1-58DA-33BE21DA91AE}"/>
                  </a:ext>
                </a:extLst>
              </p:cNvPr>
              <p:cNvSpPr txBox="1"/>
              <p:nvPr/>
            </p:nvSpPr>
            <p:spPr>
              <a:xfrm>
                <a:off x="4495088" y="2796022"/>
                <a:ext cx="7631394" cy="7025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</m:acc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𝑔𝑆𝑐𝑜𝑠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60°=</m:t>
                      </m:r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</m:e>
                      </m:d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9.8</m:t>
                          </m:r>
                          <m:f>
                            <m:f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s-SV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d>
                        <m:d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</m:d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𝑐𝑜𝑠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60°=39.2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𝐽𝑜𝑢𝑙𝑒𝑠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DA44F910-3F40-E6F1-58DA-33BE21DA91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088" y="2796022"/>
                <a:ext cx="7631394" cy="7025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magen 16">
            <a:extLst>
              <a:ext uri="{FF2B5EF4-FFF2-40B4-BE49-F238E27FC236}">
                <a16:creationId xmlns:a16="http://schemas.microsoft.com/office/drawing/2014/main" id="{ACEE3411-F99F-3678-5F9F-94C7A4788B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95088" y="3556788"/>
            <a:ext cx="3292125" cy="33530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F2F8D433-D470-6F4A-572E-580C7D902C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95088" y="3950298"/>
            <a:ext cx="3322608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159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2024-03-19T01:35:00Z</dcterms:modified>
</cp:coreProperties>
</file>