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21/2/2024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21/2/2024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21/2/2024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21/2/2024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21/2/2024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21/2/2024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21/2/2024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21/2/2024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21/2/2024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21/2/2024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21/2/2024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21/2/2024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1.png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B461D09B-BAEC-2D12-096E-C0DB80439D9B}"/>
              </a:ext>
            </a:extLst>
          </p:cNvPr>
          <p:cNvSpPr txBox="1"/>
          <p:nvPr/>
        </p:nvSpPr>
        <p:spPr>
          <a:xfrm>
            <a:off x="247828" y="621033"/>
            <a:ext cx="11400090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Caso 3. Una máquina de Atwood tiene masas de 4kg y 7 kg como se muestra en la figura. Encuentre la tensión de la cuerda y la aceleración del sistema.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CD3047D-290B-0629-FCE9-C6E2CB1A06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082" y="1295962"/>
            <a:ext cx="3002423" cy="210042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EE335BA0-B307-096B-258F-33AEB8407573}"/>
              </a:ext>
            </a:extLst>
          </p:cNvPr>
          <p:cNvSpPr txBox="1"/>
          <p:nvPr/>
        </p:nvSpPr>
        <p:spPr>
          <a:xfrm>
            <a:off x="247828" y="3569986"/>
            <a:ext cx="6152972" cy="21920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Asumiremos un movimiento que creemos es lógico; si fallamos no importa, la aceleración nos dará negativa y eso significará que el sistema se mueve en sentido contrario.</a:t>
            </a:r>
          </a:p>
          <a:p>
            <a:pPr algn="just"/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Por ejemplo, pensaremos que el bloque 1 se mueve hacia arriba y el bloque 2 se mueve hacia abajo (no olvide que el sentido positivo del eje se debe tomar en la dirección del movimiento)</a:t>
            </a:r>
            <a:endParaRPr lang="es-SV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865AB662-DC76-0ECB-7D55-284FD0E90FB8}"/>
              </a:ext>
            </a:extLst>
          </p:cNvPr>
          <p:cNvSpPr txBox="1"/>
          <p:nvPr/>
        </p:nvSpPr>
        <p:spPr>
          <a:xfrm>
            <a:off x="6768269" y="1204025"/>
            <a:ext cx="39396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Diagrama de cuerpo libre de masa 1</a:t>
            </a:r>
            <a:endParaRPr lang="es-SV" dirty="0"/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26A76345-761A-AD80-EECE-423B7054CF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0172" y="1638192"/>
            <a:ext cx="1201817" cy="150773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7B482E38-B907-4BBB-C833-C8BF364CAAAA}"/>
                  </a:ext>
                </a:extLst>
              </p:cNvPr>
              <p:cNvSpPr txBox="1"/>
              <p:nvPr/>
            </p:nvSpPr>
            <p:spPr>
              <a:xfrm>
                <a:off x="7660172" y="4617613"/>
                <a:ext cx="4059252" cy="3771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(ecuación 1)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7B482E38-B907-4BBB-C833-C8BF364CAA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0172" y="4617613"/>
                <a:ext cx="4059252" cy="377155"/>
              </a:xfrm>
              <a:prstGeom prst="rect">
                <a:avLst/>
              </a:prstGeom>
              <a:blipFill>
                <a:blip r:embed="rId5"/>
                <a:stretch>
                  <a:fillRect t="-4839" b="-25806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8E4171D3-0010-ED61-685E-C9F4BB21ACE4}"/>
                  </a:ext>
                </a:extLst>
              </p:cNvPr>
              <p:cNvSpPr txBox="1"/>
              <p:nvPr/>
            </p:nvSpPr>
            <p:spPr>
              <a:xfrm>
                <a:off x="7326594" y="3327826"/>
                <a:ext cx="3939611" cy="4069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es-SV" sz="1800" i="1" smtClean="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nary>
                  </m:oMath>
                </a14:m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hacia arriba positivo.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8E4171D3-0010-ED61-685E-C9F4BB21AC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6594" y="3327826"/>
                <a:ext cx="3939611" cy="406971"/>
              </a:xfrm>
              <a:prstGeom prst="rect">
                <a:avLst/>
              </a:prstGeom>
              <a:blipFill>
                <a:blip r:embed="rId6"/>
                <a:stretch>
                  <a:fillRect l="-8669" t="-104478" b="-16268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Imagen 28">
            <a:extLst>
              <a:ext uri="{FF2B5EF4-FFF2-40B4-BE49-F238E27FC236}">
                <a16:creationId xmlns:a16="http://schemas.microsoft.com/office/drawing/2014/main" id="{809B9083-53B4-643B-9355-E11C88A236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3640" y="3854559"/>
            <a:ext cx="1396105" cy="207282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E291E158-5D2D-36BA-42CC-16EE1CA970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28500" y="4279805"/>
            <a:ext cx="1383912" cy="20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  <p:bldP spid="19" grpId="0"/>
      <p:bldP spid="23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74645F0F-1FD1-62DC-C83E-0F69C4B7997B}"/>
              </a:ext>
            </a:extLst>
          </p:cNvPr>
          <p:cNvSpPr txBox="1"/>
          <p:nvPr/>
        </p:nvSpPr>
        <p:spPr>
          <a:xfrm>
            <a:off x="76911" y="571636"/>
            <a:ext cx="38968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Diagrama de cuerpo libre de masa 2</a:t>
            </a:r>
            <a:endParaRPr lang="es-SV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3F709BD-1FB7-02AF-AD0C-292B5DDC96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486" y="955848"/>
            <a:ext cx="995770" cy="166771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DAFC33CE-D803-C1E6-4498-D55C58B72070}"/>
                  </a:ext>
                </a:extLst>
              </p:cNvPr>
              <p:cNvSpPr txBox="1"/>
              <p:nvPr/>
            </p:nvSpPr>
            <p:spPr>
              <a:xfrm>
                <a:off x="333286" y="2854703"/>
                <a:ext cx="4042161" cy="4069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es-SV" sz="1800" i="1" smtClean="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nary>
                  </m:oMath>
                </a14:m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hacia abajo positivo.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DAFC33CE-D803-C1E6-4498-D55C58B720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286" y="2854703"/>
                <a:ext cx="4042161" cy="406971"/>
              </a:xfrm>
              <a:prstGeom prst="rect">
                <a:avLst/>
              </a:prstGeom>
              <a:blipFill>
                <a:blip r:embed="rId4"/>
                <a:stretch>
                  <a:fillRect l="-8446" t="-104478" b="-16268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Imagen 11">
            <a:extLst>
              <a:ext uri="{FF2B5EF4-FFF2-40B4-BE49-F238E27FC236}">
                <a16:creationId xmlns:a16="http://schemas.microsoft.com/office/drawing/2014/main" id="{D894519A-20CB-62DB-1FB8-83C80362F0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370" y="3429000"/>
            <a:ext cx="1408298" cy="207282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7CBE3BA1-01A0-9CFE-C7B6-D75B83A8D81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911" y="3923495"/>
            <a:ext cx="1402202" cy="207282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83246A7-5419-3380-D4DF-D239AFEF185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911" y="4252756"/>
            <a:ext cx="3194581" cy="493819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FA58171F-ABA7-C8E2-F1F6-9B56D581348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4681590"/>
            <a:ext cx="4456562" cy="493819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999F8BC0-0F2E-ACFE-0835-0C6D04A3DB1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1252" y="5199843"/>
            <a:ext cx="2578832" cy="195089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D712A380-4792-DD64-D4C9-B2294D52CBF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1252" y="5561796"/>
            <a:ext cx="2572735" cy="195089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459EB64C-DCA6-86B6-E4C9-BCB91691A3A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32479" y="6016728"/>
            <a:ext cx="2670279" cy="219475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94087A54-764A-7780-62D5-33DD43B354F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282113" y="744937"/>
            <a:ext cx="1627773" cy="548688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1DD5DE44-26F7-2AF6-5F39-51377DEFA23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305234" y="1479712"/>
            <a:ext cx="2487384" cy="579170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D53CD72A-FAB9-03FA-8F64-3B0687BF103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305234" y="2238560"/>
            <a:ext cx="1518036" cy="24995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BD611CAF-7BC0-A4DD-1442-9D2F617888C4}"/>
                  </a:ext>
                </a:extLst>
              </p:cNvPr>
              <p:cNvSpPr txBox="1"/>
              <p:nvPr/>
            </p:nvSpPr>
            <p:spPr>
              <a:xfrm>
                <a:off x="5027564" y="4377354"/>
                <a:ext cx="2013960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𝑻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𝟒𝟗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𝟖𝟖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𝑵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BD611CAF-7BC0-A4DD-1442-9D2F617888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7564" y="4377354"/>
                <a:ext cx="2013960" cy="49128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6" name="Imagen 35">
            <a:extLst>
              <a:ext uri="{FF2B5EF4-FFF2-40B4-BE49-F238E27FC236}">
                <a16:creationId xmlns:a16="http://schemas.microsoft.com/office/drawing/2014/main" id="{4223D4A4-D14E-6392-A3F6-A88DEC40625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132948" y="2809760"/>
            <a:ext cx="3225064" cy="493819"/>
          </a:xfrm>
          <a:prstGeom prst="rect">
            <a:avLst/>
          </a:prstGeom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1B137EC2-28C5-59C3-EA90-F01DF34C9449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380710" y="3468328"/>
            <a:ext cx="1566808" cy="213378"/>
          </a:xfrm>
          <a:prstGeom prst="rect">
            <a:avLst/>
          </a:prstGeom>
        </p:spPr>
      </p:pic>
      <p:pic>
        <p:nvPicPr>
          <p:cNvPr id="40" name="Imagen 39">
            <a:extLst>
              <a:ext uri="{FF2B5EF4-FFF2-40B4-BE49-F238E27FC236}">
                <a16:creationId xmlns:a16="http://schemas.microsoft.com/office/drawing/2014/main" id="{2E9975EE-8D75-7F82-3F5A-A3B54478804E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380710" y="3908542"/>
            <a:ext cx="4096867" cy="24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3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142</Words>
  <Application>Microsoft Office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14</cp:revision>
  <dcterms:created xsi:type="dcterms:W3CDTF">2023-10-27T00:51:22Z</dcterms:created>
  <dcterms:modified xsi:type="dcterms:W3CDTF">2024-02-21T18:05:52Z</dcterms:modified>
</cp:coreProperties>
</file>