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19/1/2024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6424DB1-0E27-9234-F3C2-3A55DEE76B31}"/>
              </a:ext>
            </a:extLst>
          </p:cNvPr>
          <p:cNvSpPr txBox="1"/>
          <p:nvPr/>
        </p:nvSpPr>
        <p:spPr>
          <a:xfrm>
            <a:off x="230735" y="610886"/>
            <a:ext cx="9622565" cy="2358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 partícula se mueve en una trayectoria circular de 2 metros, con un periodo de 5 segundos. Calcule: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rapidez angular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 RPM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velocidad lineal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aceleración centrípeta.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Solución: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8402451-954A-6A24-E423-DC47EF177080}"/>
              </a:ext>
            </a:extLst>
          </p:cNvPr>
          <p:cNvSpPr txBox="1"/>
          <p:nvPr/>
        </p:nvSpPr>
        <p:spPr>
          <a:xfrm>
            <a:off x="230735" y="3105834"/>
            <a:ext cx="109557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En base al periodo de 5 segundos para una vuelta (2</a:t>
            </a: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rad) ese es el tiempo invertido para hacerlo</a:t>
            </a:r>
            <a:endParaRPr lang="es-SV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4566620-BAF1-0ABC-1FBE-7ADF71E5D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43" y="3613335"/>
            <a:ext cx="1752600" cy="81915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DBF694A3-91A9-BC0F-CDD9-8976C1F0E5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43" y="5270969"/>
            <a:ext cx="1493649" cy="49381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1C236616-CA10-C065-4808-277A38F6D149}"/>
                  </a:ext>
                </a:extLst>
              </p:cNvPr>
              <p:cNvSpPr txBox="1"/>
              <p:nvPr/>
            </p:nvSpPr>
            <p:spPr>
              <a:xfrm>
                <a:off x="144210" y="4531369"/>
                <a:ext cx="1965533" cy="6183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𝑟𝑎𝑑𝑥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1C236616-CA10-C065-4808-277A38F6D1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210" y="4531369"/>
                <a:ext cx="1965533" cy="6183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Imagen 19">
            <a:extLst>
              <a:ext uri="{FF2B5EF4-FFF2-40B4-BE49-F238E27FC236}">
                <a16:creationId xmlns:a16="http://schemas.microsoft.com/office/drawing/2014/main" id="{04BB7B54-015C-FFDB-57E2-0061B264EA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0735" y="5958973"/>
            <a:ext cx="4962574" cy="493819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D2DDDC62-B26C-3324-782F-3DB31A1B4A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4636" y="3827544"/>
            <a:ext cx="1182727" cy="493819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0CA1B680-D7C9-3334-404B-7E22361CE2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45934" y="4360607"/>
            <a:ext cx="1652159" cy="597460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AFE7EDB1-F5D8-32D1-6010-27271532B42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49676" y="5269614"/>
            <a:ext cx="1371719" cy="213378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C8F3F469-F6AA-9D06-AA88-FFB5435D9F4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31404" y="3810930"/>
            <a:ext cx="1432684" cy="493819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2B7E8F42-7D56-D5C7-7137-514DF11A474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634367" y="4191320"/>
            <a:ext cx="1859441" cy="646232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9B47164D-BB89-5FAF-3C58-98F68A6A43A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634367" y="5126345"/>
            <a:ext cx="1566808" cy="24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62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15</cp:revision>
  <dcterms:created xsi:type="dcterms:W3CDTF">2023-10-27T00:51:22Z</dcterms:created>
  <dcterms:modified xsi:type="dcterms:W3CDTF">2024-01-19T18:31:42Z</dcterms:modified>
</cp:coreProperties>
</file>