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21.png"/><Relationship Id="rId21" Type="http://schemas.openxmlformats.org/officeDocument/2006/relationships/image" Target="../media/image38.png"/><Relationship Id="rId7" Type="http://schemas.openxmlformats.org/officeDocument/2006/relationships/image" Target="../media/image25.png"/><Relationship Id="rId12" Type="http://schemas.openxmlformats.org/officeDocument/2006/relationships/image" Target="../media/image28.png"/><Relationship Id="rId17" Type="http://schemas.openxmlformats.org/officeDocument/2006/relationships/image" Target="../media/image34.png"/><Relationship Id="rId25" Type="http://schemas.openxmlformats.org/officeDocument/2006/relationships/image" Target="../media/image42.png"/><Relationship Id="rId2" Type="http://schemas.openxmlformats.org/officeDocument/2006/relationships/image" Target="../media/image1.png"/><Relationship Id="rId16" Type="http://schemas.openxmlformats.org/officeDocument/2006/relationships/image" Target="../media/image33.png"/><Relationship Id="rId20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24" Type="http://schemas.openxmlformats.org/officeDocument/2006/relationships/image" Target="../media/image41.emf"/><Relationship Id="rId5" Type="http://schemas.openxmlformats.org/officeDocument/2006/relationships/image" Target="../media/image23.png"/><Relationship Id="rId15" Type="http://schemas.openxmlformats.org/officeDocument/2006/relationships/image" Target="../media/image32.png"/><Relationship Id="rId23" Type="http://schemas.openxmlformats.org/officeDocument/2006/relationships/image" Target="../media/image40.png"/><Relationship Id="rId19" Type="http://schemas.openxmlformats.org/officeDocument/2006/relationships/image" Target="../media/image36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1.png"/><Relationship Id="rId22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8887704-5F02-1032-E7F8-9410A37180DC}"/>
              </a:ext>
            </a:extLst>
          </p:cNvPr>
          <p:cNvSpPr txBox="1"/>
          <p:nvPr/>
        </p:nvSpPr>
        <p:spPr>
          <a:xfrm>
            <a:off x="162370" y="559557"/>
            <a:ext cx="118188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3. Una pelota se lanza con una rapidez inicial de 60 p/s y un ángulo de inclinación respecto a la horizontal. La pelota impacta justo en el punto mostrado. Encuentre el ángulo de tiro</a:t>
            </a:r>
            <a:endParaRPr lang="es-SV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28D2550-822B-E0D8-5356-56C06374EA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185" y="1205888"/>
            <a:ext cx="5218138" cy="222311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DAEE7D43-BBF5-51BA-2E8D-BEFEE2B0C764}"/>
                  </a:ext>
                </a:extLst>
              </p:cNvPr>
              <p:cNvSpPr txBox="1"/>
              <p:nvPr/>
            </p:nvSpPr>
            <p:spPr>
              <a:xfrm>
                <a:off x="5697460" y="1391753"/>
                <a:ext cx="6889472" cy="3736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(16.1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sSup>
                      <m:sSup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  <m:sSup>
                      <m:sSup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−(60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𝑠𝑒𝑛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+15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(ecuación 1)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DAEE7D43-BBF5-51BA-2E8D-BEFEE2B0C7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7460" y="1391753"/>
                <a:ext cx="6889472" cy="373692"/>
              </a:xfrm>
              <a:prstGeom prst="rect">
                <a:avLst/>
              </a:prstGeom>
              <a:blipFill>
                <a:blip r:embed="rId4"/>
                <a:stretch>
                  <a:fillRect t="-6452" b="-2419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Imagen 12">
            <a:extLst>
              <a:ext uri="{FF2B5EF4-FFF2-40B4-BE49-F238E27FC236}">
                <a16:creationId xmlns:a16="http://schemas.microsoft.com/office/drawing/2014/main" id="{E8822ED1-EFFA-FAE7-B596-071E5DF500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503" y="3448223"/>
            <a:ext cx="1810669" cy="493819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225998CB-9669-1A8D-E6D4-D638980868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751" y="3818566"/>
            <a:ext cx="634039" cy="213378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D02705A-BFEC-C59D-EAB8-E426C7CC68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5057" y="4182812"/>
            <a:ext cx="804742" cy="21947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B074C184-ACA2-32EE-60BD-B9DD99F14AB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6554" y="4516294"/>
            <a:ext cx="3200677" cy="377985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E5FD4A42-7939-E295-268A-253D0D3F801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3871" y="4975719"/>
            <a:ext cx="1207113" cy="493819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DD0BE5A8-3211-A287-F6E9-3BF6180CD65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5751" y="5421716"/>
            <a:ext cx="2322777" cy="280440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F79C7654-0960-C391-857E-B624C7F41E7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1503" y="5898570"/>
            <a:ext cx="4645555" cy="249958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E751BAEA-2D8D-FFA6-6B46-38893C9C2D2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2370" y="6348850"/>
            <a:ext cx="3877392" cy="2499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8C551A52-8937-133A-E74D-C18D5E16FF7F}"/>
                  </a:ext>
                </a:extLst>
              </p:cNvPr>
              <p:cNvSpPr txBox="1"/>
              <p:nvPr/>
            </p:nvSpPr>
            <p:spPr>
              <a:xfrm>
                <a:off x="4970485" y="5113390"/>
                <a:ext cx="5352835" cy="5512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70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num>
                      <m:den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(60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𝑐𝑜𝑠</m:t>
                        </m:r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𝑜</m:t>
                            </m:r>
                          </m:sub>
                        </m:sSub>
                      </m:den>
                    </m:f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(ecuación 2)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8C551A52-8937-133A-E74D-C18D5E16F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0485" y="5113390"/>
                <a:ext cx="5352835" cy="551241"/>
              </a:xfrm>
              <a:prstGeom prst="rect">
                <a:avLst/>
              </a:prstGeom>
              <a:blipFill>
                <a:blip r:embed="rId1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Imagen 30">
            <a:extLst>
              <a:ext uri="{FF2B5EF4-FFF2-40B4-BE49-F238E27FC236}">
                <a16:creationId xmlns:a16="http://schemas.microsoft.com/office/drawing/2014/main" id="{F333F246-7226-8BA0-54BF-C0C8DFDE2F7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867514" y="1833236"/>
            <a:ext cx="2627604" cy="493819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A4A115AB-4040-5E7D-BC40-8E8469910AE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096000" y="2327055"/>
            <a:ext cx="640135" cy="213378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62D50BAE-CC85-791F-1C2B-75C34477E42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197830" y="2717233"/>
            <a:ext cx="804742" cy="207282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2F8E5A03-12B7-4233-3B74-3343B134282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927336" y="3070238"/>
            <a:ext cx="3158002" cy="377985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5B7ED1E8-9C2B-A7A7-D6FE-E3A8C5115CB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089903" y="3487257"/>
            <a:ext cx="646232" cy="213378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9B228622-FDCC-9486-5E6F-3428823710C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197830" y="3853049"/>
            <a:ext cx="2420322" cy="249958"/>
          </a:xfrm>
          <a:prstGeom prst="rect">
            <a:avLst/>
          </a:prstGeom>
        </p:spPr>
      </p:pic>
      <p:pic>
        <p:nvPicPr>
          <p:cNvPr id="43" name="Imagen 42">
            <a:extLst>
              <a:ext uri="{FF2B5EF4-FFF2-40B4-BE49-F238E27FC236}">
                <a16:creationId xmlns:a16="http://schemas.microsoft.com/office/drawing/2014/main" id="{A9699EA0-E600-71A3-1C3F-F3FA8BF1EDC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948380" y="4271680"/>
            <a:ext cx="3676207" cy="249958"/>
          </a:xfrm>
          <a:prstGeom prst="rect">
            <a:avLst/>
          </a:prstGeom>
        </p:spPr>
      </p:pic>
      <p:pic>
        <p:nvPicPr>
          <p:cNvPr id="45" name="Imagen 44">
            <a:extLst>
              <a:ext uri="{FF2B5EF4-FFF2-40B4-BE49-F238E27FC236}">
                <a16:creationId xmlns:a16="http://schemas.microsoft.com/office/drawing/2014/main" id="{A92387D1-424C-9526-63BB-C359D3611966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948380" y="4758880"/>
            <a:ext cx="2127688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52" y="-2118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0C88E8B5-D896-61C6-810D-FB20D299D8B3}"/>
                  </a:ext>
                </a:extLst>
              </p:cNvPr>
              <p:cNvSpPr txBox="1"/>
              <p:nvPr/>
            </p:nvSpPr>
            <p:spPr>
              <a:xfrm>
                <a:off x="42752" y="4264841"/>
                <a:ext cx="4389689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21.91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70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𝑡𝑎𝑛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+36.91=0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0C88E8B5-D896-61C6-810D-FB20D299D8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2" y="4264841"/>
                <a:ext cx="4389689" cy="4912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421FBF7E-9052-F28D-BDF8-5125FAB3A1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679" y="601260"/>
            <a:ext cx="4316342" cy="49381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6EA529B-CA37-BD2B-EC5D-EE220B6B4D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679" y="1095079"/>
            <a:ext cx="4505334" cy="384081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379EA7A-335B-23D0-1DF3-7888345CC4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252" y="1526133"/>
            <a:ext cx="6742760" cy="47552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84F76DBA-BFE9-A161-FB8B-C63333C3565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252" y="2190158"/>
            <a:ext cx="2725148" cy="542591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8F12D620-D743-1961-392C-6B7907694E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3252" y="2907746"/>
            <a:ext cx="3255546" cy="249958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39BA909E-D588-497B-598C-6948BC8547F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0502" y="3354443"/>
            <a:ext cx="4054191" cy="3840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C63F82BA-0C0F-8651-2126-5643E21D561F}"/>
                  </a:ext>
                </a:extLst>
              </p:cNvPr>
              <p:cNvSpPr txBox="1"/>
              <p:nvPr/>
            </p:nvSpPr>
            <p:spPr>
              <a:xfrm>
                <a:off x="7891528" y="5926321"/>
                <a:ext cx="1923116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𝒐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𝟑𝟑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𝟔𝟕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C63F82BA-0C0F-8651-2126-5643E21D5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1528" y="5926321"/>
                <a:ext cx="1923116" cy="49128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Imagen 21">
            <a:extLst>
              <a:ext uri="{FF2B5EF4-FFF2-40B4-BE49-F238E27FC236}">
                <a16:creationId xmlns:a16="http://schemas.microsoft.com/office/drawing/2014/main" id="{5D50A237-71BA-B3E9-F5DF-C96C485955C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0502" y="4644489"/>
            <a:ext cx="3017782" cy="493819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6EDD593C-C3F0-FF56-5312-2447F1163D2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83457" y="5057523"/>
            <a:ext cx="2469094" cy="548688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F8F14971-D208-6FF0-4C94-BB8DA98BFAC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83457" y="5744001"/>
            <a:ext cx="4608975" cy="603556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5E7DB76A-FD49-6BDE-C0E6-AB8C4CC7F97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697981" y="738431"/>
            <a:ext cx="2481287" cy="548688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9181BDF6-C5BA-EF70-85D8-F218D9EF198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697981" y="1516987"/>
            <a:ext cx="1950889" cy="493819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3FFE2618-F54F-7833-C44A-DAC4206A4DC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795389" y="2302513"/>
            <a:ext cx="1950889" cy="493819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1FEE1088-FB68-F93D-2BE0-051113027A3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795389" y="3115676"/>
            <a:ext cx="1798476" cy="219475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ADFC9804-D33D-F338-337F-9598C84273D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051377" y="3507320"/>
            <a:ext cx="2310584" cy="317019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78C73D11-D7D2-5910-F186-51484C19018F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145939" y="4005277"/>
            <a:ext cx="1249788" cy="219475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0C1CCD5F-49C7-0CB3-4E70-CBE3F1155F6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863755" y="4381412"/>
            <a:ext cx="1950889" cy="493819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DAF49DBD-0A81-BEE5-2084-4648830398A1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863755" y="5051538"/>
            <a:ext cx="1798476" cy="219475"/>
          </a:xfrm>
          <a:prstGeom prst="rect">
            <a:avLst/>
          </a:prstGeom>
        </p:spPr>
      </p:pic>
      <p:pic>
        <p:nvPicPr>
          <p:cNvPr id="44" name="Imagen 43">
            <a:extLst>
              <a:ext uri="{FF2B5EF4-FFF2-40B4-BE49-F238E27FC236}">
                <a16:creationId xmlns:a16="http://schemas.microsoft.com/office/drawing/2014/main" id="{D025F4AB-B1F7-EEB5-245F-A748C1165559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222839" y="5481232"/>
            <a:ext cx="2206943" cy="249958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5FE7E4E8-FDCA-60BC-BE8E-41388D3D9995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4494021" y="6295155"/>
            <a:ext cx="7153100" cy="60355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17FE056E-DC05-7672-0463-01C0540E97FF}"/>
                  </a:ext>
                </a:extLst>
              </p:cNvPr>
              <p:cNvSpPr txBox="1"/>
              <p:nvPr/>
            </p:nvSpPr>
            <p:spPr>
              <a:xfrm>
                <a:off x="177679" y="3747672"/>
                <a:ext cx="450533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SV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>
                              <a:latin typeface="Cambria Math" panose="02040503050406030204" pitchFamily="18" charset="0"/>
                            </a:rPr>
                            <m:t>21.91</m:t>
                          </m:r>
                          <m:r>
                            <a:rPr lang="es-SV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SV" b="0" i="1" smtClean="0">
                              <a:latin typeface="Cambria Math" panose="02040503050406030204" pitchFamily="18" charset="0"/>
                            </a:rPr>
                            <m:t>21.91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s-SV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−70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𝑡𝑎𝑛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+15=0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17FE056E-DC05-7672-0463-01C0540E97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79" y="3747672"/>
                <a:ext cx="4505334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  <p:bldP spid="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96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17</cp:revision>
  <dcterms:created xsi:type="dcterms:W3CDTF">2023-10-27T00:51:22Z</dcterms:created>
  <dcterms:modified xsi:type="dcterms:W3CDTF">2024-01-17T18:42:17Z</dcterms:modified>
</cp:coreProperties>
</file>