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emf"/><Relationship Id="rId3" Type="http://schemas.openxmlformats.org/officeDocument/2006/relationships/image" Target="../media/image18.pn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990C12A-EC5E-10A5-9A35-6400C0502529}"/>
              </a:ext>
            </a:extLst>
          </p:cNvPr>
          <p:cNvSpPr txBox="1"/>
          <p:nvPr/>
        </p:nvSpPr>
        <p:spPr>
          <a:xfrm>
            <a:off x="102549" y="496909"/>
            <a:ext cx="11844472" cy="1663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 2. Una avioneta viaja horizontalmente a una altura de 50 metros, con una rapidez de 540 km/h. La avioneta suelta un paquete con provisiones para una persona extraviada en la montaña. Calcule: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que el paquete tarda en caer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velocidad con la que el paquete impacta con el suelo.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distancia horizontal a la que debe soltarse el paquete, para que caiga junto a la persona extraviada.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373C725-C6BA-085F-BF91-8CDB3E171F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76" y="2248852"/>
            <a:ext cx="5410467" cy="26083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F1C84B6-C716-0BEC-360B-8FC15FEEFB80}"/>
              </a:ext>
            </a:extLst>
          </p:cNvPr>
          <p:cNvSpPr txBox="1"/>
          <p:nvPr/>
        </p:nvSpPr>
        <p:spPr>
          <a:xfrm>
            <a:off x="196553" y="5294294"/>
            <a:ext cx="615297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Analizando el movimiento vertical: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 descr="Un dibujo de un barco&#10;&#10;Descripción generada automáticamente con confianza baja">
            <a:extLst>
              <a:ext uri="{FF2B5EF4-FFF2-40B4-BE49-F238E27FC236}">
                <a16:creationId xmlns:a16="http://schemas.microsoft.com/office/drawing/2014/main" id="{D8CCCDB6-0F38-992D-15C9-3A9BCACCB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67" y="526698"/>
            <a:ext cx="5172790" cy="24960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5EB73A3-2331-C6DB-F573-A3DCEBD3D49E}"/>
                  </a:ext>
                </a:extLst>
              </p:cNvPr>
              <p:cNvSpPr txBox="1"/>
              <p:nvPr/>
            </p:nvSpPr>
            <p:spPr>
              <a:xfrm>
                <a:off x="0" y="3054154"/>
                <a:ext cx="6152972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=50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	(inicialmente está 50 m arriba)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5EB73A3-2331-C6DB-F573-A3DCEBD3D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4154"/>
                <a:ext cx="6152972" cy="374846"/>
              </a:xfrm>
              <a:prstGeom prst="rect">
                <a:avLst/>
              </a:prstGeom>
              <a:blipFill>
                <a:blip r:embed="rId4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FA2128D-2CAC-88ED-15AA-CF3A92DCCF5D}"/>
                  </a:ext>
                </a:extLst>
              </p:cNvPr>
              <p:cNvSpPr txBox="1"/>
              <p:nvPr/>
            </p:nvSpPr>
            <p:spPr>
              <a:xfrm>
                <a:off x="82610" y="3460412"/>
                <a:ext cx="6152972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                (finalmente llega al suelo)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FA2128D-2CAC-88ED-15AA-CF3A92DCC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0" y="3460412"/>
                <a:ext cx="6152972" cy="374846"/>
              </a:xfrm>
              <a:prstGeom prst="rect">
                <a:avLst/>
              </a:prstGeom>
              <a:blipFill>
                <a:blip r:embed="rId5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9F716CFD-2ED5-52DA-7C8D-5D93F752C6F1}"/>
                  </a:ext>
                </a:extLst>
              </p:cNvPr>
              <p:cNvSpPr txBox="1"/>
              <p:nvPr/>
            </p:nvSpPr>
            <p:spPr>
              <a:xfrm>
                <a:off x="123914" y="3834180"/>
                <a:ext cx="6618717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               (inicialmente toda la velocidad es horizontal)</a:t>
                </a:r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9F716CFD-2ED5-52DA-7C8D-5D93F752C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14" y="3834180"/>
                <a:ext cx="6618717" cy="391261"/>
              </a:xfrm>
              <a:prstGeom prst="rect">
                <a:avLst/>
              </a:prstGeom>
              <a:blipFill>
                <a:blip r:embed="rId6"/>
                <a:stretch>
                  <a:fillRect t="-7813" b="-2031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DE52DC95-0B3F-E124-48B7-5191CF900096}"/>
              </a:ext>
            </a:extLst>
          </p:cNvPr>
          <p:cNvSpPr txBox="1"/>
          <p:nvPr/>
        </p:nvSpPr>
        <p:spPr>
          <a:xfrm>
            <a:off x="-56972" y="4243456"/>
            <a:ext cx="156957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9FB04B8-A40D-3B69-178A-82DEFDBA0E02}"/>
                  </a:ext>
                </a:extLst>
              </p:cNvPr>
              <p:cNvSpPr txBox="1"/>
              <p:nvPr/>
            </p:nvSpPr>
            <p:spPr>
              <a:xfrm>
                <a:off x="0" y="4672816"/>
                <a:ext cx="2773109" cy="39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−1/2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9FB04B8-A40D-3B69-178A-82DEFDBA0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72816"/>
                <a:ext cx="2773109" cy="396775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n 16">
            <a:extLst>
              <a:ext uri="{FF2B5EF4-FFF2-40B4-BE49-F238E27FC236}">
                <a16:creationId xmlns:a16="http://schemas.microsoft.com/office/drawing/2014/main" id="{85DD4C91-B908-C918-AFCF-E2BC00DD70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406" y="5139725"/>
            <a:ext cx="2292295" cy="24995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BE3452F6-9172-FC53-C7F7-B338970062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610" y="5534279"/>
            <a:ext cx="1347333" cy="384081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81569286-C545-0EEA-1106-39B0D5D611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3632" y="5899314"/>
            <a:ext cx="841321" cy="542591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0FD9839-9245-A43B-ADB3-A5B0943A40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29202" y="4333277"/>
            <a:ext cx="908383" cy="77425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651C6530-6B73-EDE8-088D-6318478A499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29202" y="5264704"/>
            <a:ext cx="1396105" cy="77425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A4B0CA0C-600F-7050-9E89-500947A4066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71314" y="6146799"/>
            <a:ext cx="4328535" cy="49381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75041109-3198-9D1A-0B77-3D48BD8338E2}"/>
              </a:ext>
            </a:extLst>
          </p:cNvPr>
          <p:cNvSpPr txBox="1"/>
          <p:nvPr/>
        </p:nvSpPr>
        <p:spPr>
          <a:xfrm>
            <a:off x="5845084" y="535715"/>
            <a:ext cx="615724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Componente vertical de la velocidad con la que impacta con el suelo: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B469C022-1770-F4F7-3A6B-DD901B92C18F}"/>
                  </a:ext>
                </a:extLst>
              </p:cNvPr>
              <p:cNvSpPr txBox="1"/>
              <p:nvPr/>
            </p:nvSpPr>
            <p:spPr>
              <a:xfrm>
                <a:off x="5964964" y="2923857"/>
                <a:ext cx="2308236" cy="5185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𝟑𝟏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𝟐𝟔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B469C022-1770-F4F7-3A6B-DD901B92C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964" y="2923857"/>
                <a:ext cx="2308236" cy="51854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Imagen 32">
            <a:extLst>
              <a:ext uri="{FF2B5EF4-FFF2-40B4-BE49-F238E27FC236}">
                <a16:creationId xmlns:a16="http://schemas.microsoft.com/office/drawing/2014/main" id="{EE684A66-2DD0-D6D8-1185-80CAF207D09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225604" y="1426268"/>
            <a:ext cx="1353429" cy="225572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6709BDE-158C-7D84-85E0-80D3B714571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46270" y="1924447"/>
            <a:ext cx="1152244" cy="24386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F2500111-1D0D-ADE8-180D-E2F0537CF18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89891" y="2492831"/>
            <a:ext cx="2481287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3" grpId="0"/>
      <p:bldP spid="15" grpId="0"/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0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02F6EE6-E942-7CDA-0A5E-3F207E17CAF6}"/>
              </a:ext>
            </a:extLst>
          </p:cNvPr>
          <p:cNvSpPr txBox="1"/>
          <p:nvPr/>
        </p:nvSpPr>
        <p:spPr>
          <a:xfrm>
            <a:off x="-101607" y="618515"/>
            <a:ext cx="565304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Analizando el movimiento horizontal: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6A23656-8A6B-D2C9-051B-950AFCE7D7B8}"/>
                  </a:ext>
                </a:extLst>
              </p:cNvPr>
              <p:cNvSpPr txBox="1"/>
              <p:nvPr/>
            </p:nvSpPr>
            <p:spPr>
              <a:xfrm>
                <a:off x="4674550" y="1076843"/>
                <a:ext cx="1307506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𝐸𝑛𝑡𝑜𝑛𝑐𝑒𝑠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6A23656-8A6B-D2C9-051B-950AFCE7D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550" y="1076843"/>
                <a:ext cx="1307506" cy="491288"/>
              </a:xfrm>
              <a:prstGeom prst="rect">
                <a:avLst/>
              </a:prstGeom>
              <a:blipFill>
                <a:blip r:embed="rId3"/>
                <a:stretch>
                  <a:fillRect r="-4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F5FE9C89-BD83-8B64-751B-A88C9A9562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40" y="1126042"/>
            <a:ext cx="640135" cy="21337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4DF8721-E7DA-D4C1-20E5-93114C0051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935" y="1515759"/>
            <a:ext cx="451143" cy="16460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51E2A02-8145-3B89-86C9-A9DBED07A5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424" y="1795174"/>
            <a:ext cx="4237087" cy="49991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0BCE8DF-A7CB-BF31-5266-A01CFFE03B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440" y="2452836"/>
            <a:ext cx="646232" cy="21337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09686D1-1D93-220F-4397-D3BA7917E9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2750843"/>
            <a:ext cx="1207113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54D9851-9D34-D80F-DDB4-F8003BFBF8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9424" y="3275276"/>
            <a:ext cx="2420322" cy="2499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AC46C0D6-24A3-E80F-392A-F71337148E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9424" y="3815763"/>
            <a:ext cx="3060457" cy="24995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6A876D52-CC0A-1ECD-24D5-4C30937D07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713" y="4254000"/>
            <a:ext cx="1511939" cy="219475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F67CCFAE-6DB8-8742-825C-A47E0F6CD3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713" y="4722118"/>
            <a:ext cx="2133785" cy="219475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1F2A0E6-5934-C6F2-4821-944FF5037C7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7713" y="5080834"/>
            <a:ext cx="1274174" cy="170703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87D46E9-5249-3BFE-A349-22301E107D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2" y="5351080"/>
            <a:ext cx="1146147" cy="49381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79BB0FCC-7F50-AAB9-F33F-F5A51C703B7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11243" y="5844899"/>
            <a:ext cx="1444877" cy="19508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2E80687F-B286-1D0E-F7F2-B8EE7480294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9000" y="6265294"/>
            <a:ext cx="1518036" cy="219475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BCA27EA2-CC57-0113-AFB9-2800AC67DF9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005308" y="611255"/>
            <a:ext cx="7035394" cy="493819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EF7B6649-13B0-F922-8541-5619652DED9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69088" y="1491064"/>
            <a:ext cx="2928370" cy="1268608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D7439B0E-2B1C-D5C6-1764-4CCFD2EC51B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22147" y="2895996"/>
            <a:ext cx="6974428" cy="524301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4A20A6D6-B93C-C639-8388-1D39C68B077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822147" y="3539715"/>
            <a:ext cx="4578493" cy="292633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ED85A4B3-58C7-B97B-3FAD-7A395D25C64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850337" y="4070469"/>
            <a:ext cx="1402202" cy="591363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AF114E69-EA9F-1F62-A796-6D2B5E269C1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810432" y="4831855"/>
            <a:ext cx="2145978" cy="591363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520F0D88-2918-B075-7957-2768FB022F8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850337" y="5695805"/>
            <a:ext cx="1146147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5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161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2024-01-17T14:05:24Z</dcterms:modified>
</cp:coreProperties>
</file>